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910" y="2994660"/>
            <a:ext cx="525018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96280" y="2270760"/>
            <a:ext cx="3828415" cy="52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20000" y="3288470"/>
            <a:ext cx="1076190" cy="39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96280" y="4005580"/>
            <a:ext cx="475869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20000" y="5156899"/>
            <a:ext cx="1076190" cy="38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34255" y="2274570"/>
            <a:ext cx="4985385" cy="461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58180" y="3241675"/>
            <a:ext cx="1123315" cy="43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357245"/>
            <a:ext cx="2125980" cy="20770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70905" y="3357245"/>
            <a:ext cx="2125980" cy="20770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49590" y="3357245"/>
            <a:ext cx="2125980" cy="207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88635"/>
            <a:ext cx="10800000" cy="408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2" b="12139"/>
          <a:stretch>
            <a:fillRect/>
          </a:stretch>
        </p:blipFill>
        <p:spPr>
          <a:xfrm>
            <a:off x="767080" y="894715"/>
            <a:ext cx="9652000" cy="109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48740"/>
            <a:ext cx="763397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272030"/>
            <a:ext cx="4251325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350260"/>
            <a:ext cx="4340860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231640"/>
            <a:ext cx="9192260" cy="154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205170"/>
            <a:ext cx="10800000" cy="41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05085" y="3444503"/>
            <a:ext cx="342857" cy="3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5085" y="4445503"/>
            <a:ext cx="314285" cy="4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836930"/>
            <a:ext cx="9364345" cy="148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0952" y="2270009"/>
            <a:ext cx="590477" cy="40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77142" y="4322009"/>
            <a:ext cx="600000" cy="40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43809" y="3307666"/>
            <a:ext cx="323809" cy="4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81904" y="3307666"/>
            <a:ext cx="323809" cy="4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2016" y="2147327"/>
            <a:ext cx="968067" cy="49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25882" y="6094990"/>
            <a:ext cx="322689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67619" y="2534737"/>
            <a:ext cx="371427" cy="409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58095" y="1343541"/>
            <a:ext cx="371428" cy="40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3809" y="1315547"/>
            <a:ext cx="438095" cy="400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2023-12-14T14:08:31Z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